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7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7"/>
    <a:srgbClr val="99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3" autoAdjust="0"/>
    <p:restoredTop sz="95139" autoAdjust="0"/>
  </p:normalViewPr>
  <p:slideViewPr>
    <p:cSldViewPr>
      <p:cViewPr varScale="1">
        <p:scale>
          <a:sx n="116" d="100"/>
          <a:sy n="116" d="100"/>
        </p:scale>
        <p:origin x="8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23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21AE8-B305-4190-935A-A6C830857FE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630FF-F02B-4626-82E1-C46299F89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60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DDAC483-7313-4644-970F-0EDFC3A106F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C04829-1CB9-4F51-8A07-D65AE5A98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79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7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6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9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6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0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9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8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6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4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1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21D97E-5A8A-4FD0-B67B-976FCCCF12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55" b="3024"/>
          <a:stretch/>
        </p:blipFill>
        <p:spPr>
          <a:xfrm>
            <a:off x="659698" y="914401"/>
            <a:ext cx="7824603" cy="3657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661109-D6A6-4B1D-B050-3A989BA63181}"/>
              </a:ext>
            </a:extLst>
          </p:cNvPr>
          <p:cNvSpPr/>
          <p:nvPr/>
        </p:nvSpPr>
        <p:spPr>
          <a:xfrm>
            <a:off x="762000" y="5029200"/>
            <a:ext cx="78246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Additional file 2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. QTL analysis results of D2.HD-F</a:t>
            </a:r>
            <a:r>
              <a:rPr lang="en-US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and the combined D2.HD-N</a:t>
            </a:r>
            <a:r>
              <a:rPr lang="en-US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and D2.HD-F</a:t>
            </a:r>
            <a:r>
              <a:rPr lang="en-US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cohorts.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D2.HD-F</a:t>
            </a:r>
            <a:r>
              <a:rPr lang="en-US" sz="1600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(16 affected, 16 unaffected) and D2.HD-N</a:t>
            </a:r>
            <a:r>
              <a:rPr lang="en-US" sz="1600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(19 affected, 6 unaffected) were combined and run as a single population (n=57) using an F</a:t>
            </a:r>
            <a:r>
              <a:rPr lang="en-US" sz="1600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scenario in R/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qtl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.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A.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D2.HD-F</a:t>
            </a:r>
            <a:r>
              <a:rPr lang="en-US" sz="1600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plot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B.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Combined plot. No significance was identified for F</a:t>
            </a:r>
            <a:r>
              <a:rPr lang="en-US" sz="1600" baseline="-250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 or the combined populations.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07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</a:spPr>
      <a:bodyPr wrap="square" lIns="0" tIns="0" rIns="0" bIns="0" rtlCol="0">
        <a:spAutoFit/>
      </a:bodyPr>
      <a:lstStyle>
        <a:defPPr algn="r">
          <a:lnSpc>
            <a:spcPts val="5700"/>
          </a:lnSpc>
          <a:defRPr sz="14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53852</TotalTime>
  <Words>88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MS Mincho</vt:lpstr>
      <vt:lpstr>Arial</vt:lpstr>
      <vt:lpstr>Calibri</vt:lpstr>
      <vt:lpstr>Times New Roman</vt:lpstr>
      <vt:lpstr>Office Theme</vt:lpstr>
      <vt:lpstr>PowerPoint Presentation</vt:lpstr>
    </vt:vector>
  </TitlesOfParts>
  <Company>CCHMC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CCHMC</dc:creator>
  <cp:lastModifiedBy>prop73</cp:lastModifiedBy>
  <cp:revision>331</cp:revision>
  <cp:lastPrinted>2019-04-17T14:37:59Z</cp:lastPrinted>
  <dcterms:created xsi:type="dcterms:W3CDTF">2012-04-10T18:38:20Z</dcterms:created>
  <dcterms:modified xsi:type="dcterms:W3CDTF">2019-09-10T10:32:22Z</dcterms:modified>
</cp:coreProperties>
</file>